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2" r:id="rId3"/>
    <p:sldId id="263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38C6B9-31A0-47F7-ACF5-B7CA1231F76A}" v="10" dt="2023-12-12T15:55:20.1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46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jtehadi  Mehdi" userId="3167e9e0-a508-4c00-8d8a-8d0634cf1697" providerId="ADAL" clId="{FDEEDC14-D878-4F4E-8D99-67A7069C93E6}"/>
    <pc:docChg chg="custSel addSld delSld modSld sldOrd">
      <pc:chgData name="Ejtehadi  Mehdi" userId="3167e9e0-a508-4c00-8d8a-8d0634cf1697" providerId="ADAL" clId="{FDEEDC14-D878-4F4E-8D99-67A7069C93E6}" dt="2023-10-08T10:37:56.974" v="63" actId="14826"/>
      <pc:docMkLst>
        <pc:docMk/>
      </pc:docMkLst>
      <pc:sldChg chg="addSp delSp modSp mod">
        <pc:chgData name="Ejtehadi  Mehdi" userId="3167e9e0-a508-4c00-8d8a-8d0634cf1697" providerId="ADAL" clId="{FDEEDC14-D878-4F4E-8D99-67A7069C93E6}" dt="2023-10-08T10:35:25.091" v="51" actId="14826"/>
        <pc:sldMkLst>
          <pc:docMk/>
          <pc:sldMk cId="3710214459" sldId="260"/>
        </pc:sldMkLst>
        <pc:spChg chg="del">
          <ac:chgData name="Ejtehadi  Mehdi" userId="3167e9e0-a508-4c00-8d8a-8d0634cf1697" providerId="ADAL" clId="{FDEEDC14-D878-4F4E-8D99-67A7069C93E6}" dt="2023-10-02T13:47:52.965" v="1" actId="478"/>
          <ac:spMkLst>
            <pc:docMk/>
            <pc:sldMk cId="3710214459" sldId="260"/>
            <ac:spMk id="2" creationId="{EFB036EF-388E-4582-BD6B-3137336690C9}"/>
          </ac:spMkLst>
        </pc:spChg>
        <pc:spChg chg="del">
          <ac:chgData name="Ejtehadi  Mehdi" userId="3167e9e0-a508-4c00-8d8a-8d0634cf1697" providerId="ADAL" clId="{FDEEDC14-D878-4F4E-8D99-67A7069C93E6}" dt="2023-10-02T13:47:52.965" v="1" actId="478"/>
          <ac:spMkLst>
            <pc:docMk/>
            <pc:sldMk cId="3710214459" sldId="260"/>
            <ac:spMk id="3" creationId="{595A98F9-E844-4415-AAF5-B7A952393982}"/>
          </ac:spMkLst>
        </pc:spChg>
        <pc:spChg chg="add del mod">
          <ac:chgData name="Ejtehadi  Mehdi" userId="3167e9e0-a508-4c00-8d8a-8d0634cf1697" providerId="ADAL" clId="{FDEEDC14-D878-4F4E-8D99-67A7069C93E6}" dt="2023-10-02T13:47:54.675" v="2" actId="478"/>
          <ac:spMkLst>
            <pc:docMk/>
            <pc:sldMk cId="3710214459" sldId="260"/>
            <ac:spMk id="5" creationId="{CB6A0EF5-3EDE-7681-A4E9-0489D19E899D}"/>
          </ac:spMkLst>
        </pc:spChg>
        <pc:spChg chg="add del mod">
          <ac:chgData name="Ejtehadi  Mehdi" userId="3167e9e0-a508-4c00-8d8a-8d0634cf1697" providerId="ADAL" clId="{FDEEDC14-D878-4F4E-8D99-67A7069C93E6}" dt="2023-10-02T13:47:54.675" v="2" actId="478"/>
          <ac:spMkLst>
            <pc:docMk/>
            <pc:sldMk cId="3710214459" sldId="260"/>
            <ac:spMk id="7" creationId="{F8BB9809-B2D4-9F56-6E1E-CA1B44A01A4B}"/>
          </ac:spMkLst>
        </pc:spChg>
        <pc:picChg chg="add mod">
          <ac:chgData name="Ejtehadi  Mehdi" userId="3167e9e0-a508-4c00-8d8a-8d0634cf1697" providerId="ADAL" clId="{FDEEDC14-D878-4F4E-8D99-67A7069C93E6}" dt="2023-10-08T10:35:09.289" v="50" actId="14826"/>
          <ac:picMkLst>
            <pc:docMk/>
            <pc:sldMk cId="3710214459" sldId="260"/>
            <ac:picMk id="9" creationId="{27CB9D0A-9322-7DEA-54F3-37E74B6057A9}"/>
          </ac:picMkLst>
        </pc:picChg>
        <pc:picChg chg="add mod">
          <ac:chgData name="Ejtehadi  Mehdi" userId="3167e9e0-a508-4c00-8d8a-8d0634cf1697" providerId="ADAL" clId="{FDEEDC14-D878-4F4E-8D99-67A7069C93E6}" dt="2023-10-08T10:35:25.091" v="51" actId="14826"/>
          <ac:picMkLst>
            <pc:docMk/>
            <pc:sldMk cId="3710214459" sldId="260"/>
            <ac:picMk id="11" creationId="{760DEF00-CD50-5B03-8CE6-9A88A2708E5B}"/>
          </ac:picMkLst>
        </pc:picChg>
      </pc:sldChg>
      <pc:sldChg chg="add">
        <pc:chgData name="Ejtehadi  Mehdi" userId="3167e9e0-a508-4c00-8d8a-8d0634cf1697" providerId="ADAL" clId="{FDEEDC14-D878-4F4E-8D99-67A7069C93E6}" dt="2023-10-02T13:47:47.488" v="0" actId="2890"/>
        <pc:sldMkLst>
          <pc:docMk/>
          <pc:sldMk cId="3254580908" sldId="261"/>
        </pc:sldMkLst>
      </pc:sldChg>
      <pc:sldChg chg="modSp add">
        <pc:chgData name="Ejtehadi  Mehdi" userId="3167e9e0-a508-4c00-8d8a-8d0634cf1697" providerId="ADAL" clId="{FDEEDC14-D878-4F4E-8D99-67A7069C93E6}" dt="2023-10-08T10:36:10" v="55" actId="14826"/>
        <pc:sldMkLst>
          <pc:docMk/>
          <pc:sldMk cId="2994313523" sldId="262"/>
        </pc:sldMkLst>
        <pc:picChg chg="mod">
          <ac:chgData name="Ejtehadi  Mehdi" userId="3167e9e0-a508-4c00-8d8a-8d0634cf1697" providerId="ADAL" clId="{FDEEDC14-D878-4F4E-8D99-67A7069C93E6}" dt="2023-10-08T10:35:45.599" v="52" actId="14826"/>
          <ac:picMkLst>
            <pc:docMk/>
            <pc:sldMk cId="2994313523" sldId="262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6:10" v="55" actId="14826"/>
          <ac:picMkLst>
            <pc:docMk/>
            <pc:sldMk cId="2994313523" sldId="262"/>
            <ac:picMk id="11" creationId="{760DEF00-CD50-5B03-8CE6-9A88A2708E5B}"/>
          </ac:picMkLst>
        </pc:picChg>
      </pc:sldChg>
      <pc:sldChg chg="modSp add">
        <pc:chgData name="Ejtehadi  Mehdi" userId="3167e9e0-a508-4c00-8d8a-8d0634cf1697" providerId="ADAL" clId="{FDEEDC14-D878-4F4E-8D99-67A7069C93E6}" dt="2023-10-08T10:37:09.319" v="59" actId="14826"/>
        <pc:sldMkLst>
          <pc:docMk/>
          <pc:sldMk cId="1295138475" sldId="263"/>
        </pc:sldMkLst>
        <pc:picChg chg="mod">
          <ac:chgData name="Ejtehadi  Mehdi" userId="3167e9e0-a508-4c00-8d8a-8d0634cf1697" providerId="ADAL" clId="{FDEEDC14-D878-4F4E-8D99-67A7069C93E6}" dt="2023-10-08T10:36:46.281" v="56" actId="14826"/>
          <ac:picMkLst>
            <pc:docMk/>
            <pc:sldMk cId="1295138475" sldId="263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7:09.319" v="59" actId="14826"/>
          <ac:picMkLst>
            <pc:docMk/>
            <pc:sldMk cId="1295138475" sldId="263"/>
            <ac:picMk id="11" creationId="{760DEF00-CD50-5B03-8CE6-9A88A2708E5B}"/>
          </ac:picMkLst>
        </pc:picChg>
      </pc:sldChg>
      <pc:sldChg chg="modSp add">
        <pc:chgData name="Ejtehadi  Mehdi" userId="3167e9e0-a508-4c00-8d8a-8d0634cf1697" providerId="ADAL" clId="{FDEEDC14-D878-4F4E-8D99-67A7069C93E6}" dt="2023-10-08T10:37:56.974" v="63" actId="14826"/>
        <pc:sldMkLst>
          <pc:docMk/>
          <pc:sldMk cId="1101091512" sldId="264"/>
        </pc:sldMkLst>
        <pc:picChg chg="mod">
          <ac:chgData name="Ejtehadi  Mehdi" userId="3167e9e0-a508-4c00-8d8a-8d0634cf1697" providerId="ADAL" clId="{FDEEDC14-D878-4F4E-8D99-67A7069C93E6}" dt="2023-10-08T10:37:44.093" v="62" actId="14826"/>
          <ac:picMkLst>
            <pc:docMk/>
            <pc:sldMk cId="1101091512" sldId="264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10:37:56.974" v="63" actId="14826"/>
          <ac:picMkLst>
            <pc:docMk/>
            <pc:sldMk cId="1101091512" sldId="264"/>
            <ac:picMk id="11" creationId="{760DEF00-CD50-5B03-8CE6-9A88A2708E5B}"/>
          </ac:picMkLst>
        </pc:picChg>
      </pc:sldChg>
      <pc:sldChg chg="add del">
        <pc:chgData name="Ejtehadi  Mehdi" userId="3167e9e0-a508-4c00-8d8a-8d0634cf1697" providerId="ADAL" clId="{FDEEDC14-D878-4F4E-8D99-67A7069C93E6}" dt="2023-10-08T07:08:26.652" v="21" actId="47"/>
        <pc:sldMkLst>
          <pc:docMk/>
          <pc:sldMk cId="1624855733" sldId="265"/>
        </pc:sldMkLst>
      </pc:sldChg>
      <pc:sldChg chg="modSp add ord">
        <pc:chgData name="Ejtehadi  Mehdi" userId="3167e9e0-a508-4c00-8d8a-8d0634cf1697" providerId="ADAL" clId="{FDEEDC14-D878-4F4E-8D99-67A7069C93E6}" dt="2023-10-08T09:52:39.273" v="43" actId="14826"/>
        <pc:sldMkLst>
          <pc:docMk/>
          <pc:sldMk cId="2966333820" sldId="265"/>
        </pc:sldMkLst>
        <pc:picChg chg="mod">
          <ac:chgData name="Ejtehadi  Mehdi" userId="3167e9e0-a508-4c00-8d8a-8d0634cf1697" providerId="ADAL" clId="{FDEEDC14-D878-4F4E-8D99-67A7069C93E6}" dt="2023-10-08T09:52:26.628" v="42" actId="14826"/>
          <ac:picMkLst>
            <pc:docMk/>
            <pc:sldMk cId="2966333820" sldId="265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2:39.273" v="43" actId="14826"/>
          <ac:picMkLst>
            <pc:docMk/>
            <pc:sldMk cId="2966333820" sldId="265"/>
            <ac:picMk id="11" creationId="{760DEF00-CD50-5B03-8CE6-9A88A2708E5B}"/>
          </ac:picMkLst>
        </pc:picChg>
      </pc:sldChg>
      <pc:sldChg chg="add del">
        <pc:chgData name="Ejtehadi  Mehdi" userId="3167e9e0-a508-4c00-8d8a-8d0634cf1697" providerId="ADAL" clId="{FDEEDC14-D878-4F4E-8D99-67A7069C93E6}" dt="2023-10-08T07:08:21.035" v="20" actId="47"/>
        <pc:sldMkLst>
          <pc:docMk/>
          <pc:sldMk cId="492436730" sldId="266"/>
        </pc:sldMkLst>
      </pc:sldChg>
      <pc:sldChg chg="modSp add ord">
        <pc:chgData name="Ejtehadi  Mehdi" userId="3167e9e0-a508-4c00-8d8a-8d0634cf1697" providerId="ADAL" clId="{FDEEDC14-D878-4F4E-8D99-67A7069C93E6}" dt="2023-10-08T09:53:18.752" v="45" actId="14826"/>
        <pc:sldMkLst>
          <pc:docMk/>
          <pc:sldMk cId="1719014024" sldId="266"/>
        </pc:sldMkLst>
        <pc:picChg chg="mod">
          <ac:chgData name="Ejtehadi  Mehdi" userId="3167e9e0-a508-4c00-8d8a-8d0634cf1697" providerId="ADAL" clId="{FDEEDC14-D878-4F4E-8D99-67A7069C93E6}" dt="2023-10-08T09:53:07.134" v="44" actId="14826"/>
          <ac:picMkLst>
            <pc:docMk/>
            <pc:sldMk cId="1719014024" sldId="266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3:18.752" v="45" actId="14826"/>
          <ac:picMkLst>
            <pc:docMk/>
            <pc:sldMk cId="1719014024" sldId="266"/>
            <ac:picMk id="11" creationId="{760DEF00-CD50-5B03-8CE6-9A88A2708E5B}"/>
          </ac:picMkLst>
        </pc:picChg>
      </pc:sldChg>
      <pc:sldChg chg="modSp add ord">
        <pc:chgData name="Ejtehadi  Mehdi" userId="3167e9e0-a508-4c00-8d8a-8d0634cf1697" providerId="ADAL" clId="{FDEEDC14-D878-4F4E-8D99-67A7069C93E6}" dt="2023-10-08T09:54:10.891" v="47" actId="14826"/>
        <pc:sldMkLst>
          <pc:docMk/>
          <pc:sldMk cId="1740379949" sldId="267"/>
        </pc:sldMkLst>
        <pc:picChg chg="mod">
          <ac:chgData name="Ejtehadi  Mehdi" userId="3167e9e0-a508-4c00-8d8a-8d0634cf1697" providerId="ADAL" clId="{FDEEDC14-D878-4F4E-8D99-67A7069C93E6}" dt="2023-10-08T09:53:56.265" v="46" actId="14826"/>
          <ac:picMkLst>
            <pc:docMk/>
            <pc:sldMk cId="1740379949" sldId="267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4:10.891" v="47" actId="14826"/>
          <ac:picMkLst>
            <pc:docMk/>
            <pc:sldMk cId="1740379949" sldId="267"/>
            <ac:picMk id="11" creationId="{760DEF00-CD50-5B03-8CE6-9A88A2708E5B}"/>
          </ac:picMkLst>
        </pc:picChg>
      </pc:sldChg>
      <pc:sldChg chg="modSp add ord">
        <pc:chgData name="Ejtehadi  Mehdi" userId="3167e9e0-a508-4c00-8d8a-8d0634cf1697" providerId="ADAL" clId="{FDEEDC14-D878-4F4E-8D99-67A7069C93E6}" dt="2023-10-08T09:54:36.976" v="49" actId="14826"/>
        <pc:sldMkLst>
          <pc:docMk/>
          <pc:sldMk cId="590607436" sldId="268"/>
        </pc:sldMkLst>
        <pc:picChg chg="mod">
          <ac:chgData name="Ejtehadi  Mehdi" userId="3167e9e0-a508-4c00-8d8a-8d0634cf1697" providerId="ADAL" clId="{FDEEDC14-D878-4F4E-8D99-67A7069C93E6}" dt="2023-10-08T09:54:25.365" v="48" actId="14826"/>
          <ac:picMkLst>
            <pc:docMk/>
            <pc:sldMk cId="590607436" sldId="268"/>
            <ac:picMk id="9" creationId="{27CB9D0A-9322-7DEA-54F3-37E74B6057A9}"/>
          </ac:picMkLst>
        </pc:picChg>
        <pc:picChg chg="mod">
          <ac:chgData name="Ejtehadi  Mehdi" userId="3167e9e0-a508-4c00-8d8a-8d0634cf1697" providerId="ADAL" clId="{FDEEDC14-D878-4F4E-8D99-67A7069C93E6}" dt="2023-10-08T09:54:36.976" v="49" actId="14826"/>
          <ac:picMkLst>
            <pc:docMk/>
            <pc:sldMk cId="590607436" sldId="268"/>
            <ac:picMk id="11" creationId="{760DEF00-CD50-5B03-8CE6-9A88A2708E5B}"/>
          </ac:picMkLst>
        </pc:picChg>
      </pc:sldChg>
    </pc:docChg>
  </pc:docChgLst>
  <pc:docChgLst>
    <pc:chgData name="Ejtehadi  Mehdi" userId="3167e9e0-a508-4c00-8d8a-8d0634cf1697" providerId="ADAL" clId="{2B58B83F-AF1B-496E-A215-589295B115A2}"/>
    <pc:docChg chg="delSld modSld">
      <pc:chgData name="Ejtehadi  Mehdi" userId="3167e9e0-a508-4c00-8d8a-8d0634cf1697" providerId="ADAL" clId="{2B58B83F-AF1B-496E-A215-589295B115A2}" dt="2023-10-14T08:47:28.547" v="121" actId="47"/>
      <pc:docMkLst>
        <pc:docMk/>
      </pc:docMkLst>
      <pc:sldChg chg="del">
        <pc:chgData name="Ejtehadi  Mehdi" userId="3167e9e0-a508-4c00-8d8a-8d0634cf1697" providerId="ADAL" clId="{2B58B83F-AF1B-496E-A215-589295B115A2}" dt="2023-10-14T08:35:58.506" v="0" actId="47"/>
        <pc:sldMkLst>
          <pc:docMk/>
          <pc:sldMk cId="3133249834" sldId="256"/>
        </pc:sldMkLst>
      </pc:sldChg>
      <pc:sldChg chg="del">
        <pc:chgData name="Ejtehadi  Mehdi" userId="3167e9e0-a508-4c00-8d8a-8d0634cf1697" providerId="ADAL" clId="{2B58B83F-AF1B-496E-A215-589295B115A2}" dt="2023-10-14T08:35:59.022" v="1" actId="47"/>
        <pc:sldMkLst>
          <pc:docMk/>
          <pc:sldMk cId="1686826591" sldId="257"/>
        </pc:sldMkLst>
      </pc:sldChg>
      <pc:sldChg chg="del">
        <pc:chgData name="Ejtehadi  Mehdi" userId="3167e9e0-a508-4c00-8d8a-8d0634cf1697" providerId="ADAL" clId="{2B58B83F-AF1B-496E-A215-589295B115A2}" dt="2023-10-14T08:35:59.526" v="2" actId="47"/>
        <pc:sldMkLst>
          <pc:docMk/>
          <pc:sldMk cId="1203540566" sldId="258"/>
        </pc:sldMkLst>
      </pc:sldChg>
      <pc:sldChg chg="del">
        <pc:chgData name="Ejtehadi  Mehdi" userId="3167e9e0-a508-4c00-8d8a-8d0634cf1697" providerId="ADAL" clId="{2B58B83F-AF1B-496E-A215-589295B115A2}" dt="2023-10-14T08:36:00.073" v="3" actId="47"/>
        <pc:sldMkLst>
          <pc:docMk/>
          <pc:sldMk cId="2659191081" sldId="259"/>
        </pc:sldMkLst>
      </pc:sldChg>
      <pc:sldChg chg="modSp">
        <pc:chgData name="Ejtehadi  Mehdi" userId="3167e9e0-a508-4c00-8d8a-8d0634cf1697" providerId="ADAL" clId="{2B58B83F-AF1B-496E-A215-589295B115A2}" dt="2023-10-14T08:41:38.869" v="30" actId="14826"/>
        <pc:sldMkLst>
          <pc:docMk/>
          <pc:sldMk cId="3710214459" sldId="260"/>
        </pc:sldMkLst>
        <pc:picChg chg="mod">
          <ac:chgData name="Ejtehadi  Mehdi" userId="3167e9e0-a508-4c00-8d8a-8d0634cf1697" providerId="ADAL" clId="{2B58B83F-AF1B-496E-A215-589295B115A2}" dt="2023-10-14T08:41:38.869" v="30" actId="14826"/>
          <ac:picMkLst>
            <pc:docMk/>
            <pc:sldMk cId="3710214459" sldId="260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37:30.664" v="5" actId="14826"/>
          <ac:picMkLst>
            <pc:docMk/>
            <pc:sldMk cId="3710214459" sldId="260"/>
            <ac:picMk id="11" creationId="{760DEF00-CD50-5B03-8CE6-9A88A2708E5B}"/>
          </ac:picMkLst>
        </pc:picChg>
      </pc:sldChg>
      <pc:sldChg chg="del">
        <pc:chgData name="Ejtehadi  Mehdi" userId="3167e9e0-a508-4c00-8d8a-8d0634cf1697" providerId="ADAL" clId="{2B58B83F-AF1B-496E-A215-589295B115A2}" dt="2023-10-14T08:47:28.547" v="121" actId="47"/>
        <pc:sldMkLst>
          <pc:docMk/>
          <pc:sldMk cId="3254580908" sldId="261"/>
        </pc:sldMkLst>
      </pc:sldChg>
      <pc:sldChg chg="modSp">
        <pc:chgData name="Ejtehadi  Mehdi" userId="3167e9e0-a508-4c00-8d8a-8d0634cf1697" providerId="ADAL" clId="{2B58B83F-AF1B-496E-A215-589295B115A2}" dt="2023-10-14T08:39:20.339" v="19" actId="14826"/>
        <pc:sldMkLst>
          <pc:docMk/>
          <pc:sldMk cId="2994313523" sldId="262"/>
        </pc:sldMkLst>
        <pc:picChg chg="mod">
          <ac:chgData name="Ejtehadi  Mehdi" userId="3167e9e0-a508-4c00-8d8a-8d0634cf1697" providerId="ADAL" clId="{2B58B83F-AF1B-496E-A215-589295B115A2}" dt="2023-10-14T08:39:19.448" v="18" actId="14826"/>
          <ac:picMkLst>
            <pc:docMk/>
            <pc:sldMk cId="2994313523" sldId="262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39:20.339" v="19" actId="14826"/>
          <ac:picMkLst>
            <pc:docMk/>
            <pc:sldMk cId="2994313523" sldId="262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39:55.665" v="21" actId="14826"/>
        <pc:sldMkLst>
          <pc:docMk/>
          <pc:sldMk cId="1295138475" sldId="263"/>
        </pc:sldMkLst>
        <pc:picChg chg="mod">
          <ac:chgData name="Ejtehadi  Mehdi" userId="3167e9e0-a508-4c00-8d8a-8d0634cf1697" providerId="ADAL" clId="{2B58B83F-AF1B-496E-A215-589295B115A2}" dt="2023-10-14T08:39:42.150" v="20" actId="14826"/>
          <ac:picMkLst>
            <pc:docMk/>
            <pc:sldMk cId="1295138475" sldId="263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39:55.665" v="21" actId="14826"/>
          <ac:picMkLst>
            <pc:docMk/>
            <pc:sldMk cId="1295138475" sldId="263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40:54.156" v="29" actId="14826"/>
        <pc:sldMkLst>
          <pc:docMk/>
          <pc:sldMk cId="1101091512" sldId="264"/>
        </pc:sldMkLst>
        <pc:picChg chg="mod">
          <ac:chgData name="Ejtehadi  Mehdi" userId="3167e9e0-a508-4c00-8d8a-8d0634cf1697" providerId="ADAL" clId="{2B58B83F-AF1B-496E-A215-589295B115A2}" dt="2023-10-14T08:40:14.566" v="22" actId="14826"/>
          <ac:picMkLst>
            <pc:docMk/>
            <pc:sldMk cId="1101091512" sldId="264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40:54.156" v="29" actId="14826"/>
          <ac:picMkLst>
            <pc:docMk/>
            <pc:sldMk cId="1101091512" sldId="264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44:13.108" v="68" actId="14826"/>
        <pc:sldMkLst>
          <pc:docMk/>
          <pc:sldMk cId="2966333820" sldId="265"/>
        </pc:sldMkLst>
        <pc:picChg chg="mod">
          <ac:chgData name="Ejtehadi  Mehdi" userId="3167e9e0-a508-4c00-8d8a-8d0634cf1697" providerId="ADAL" clId="{2B58B83F-AF1B-496E-A215-589295B115A2}" dt="2023-10-14T08:43:14.080" v="43" actId="14826"/>
          <ac:picMkLst>
            <pc:docMk/>
            <pc:sldMk cId="2966333820" sldId="265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44:13.108" v="68" actId="14826"/>
          <ac:picMkLst>
            <pc:docMk/>
            <pc:sldMk cId="2966333820" sldId="265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44:47.839" v="80" actId="14826"/>
        <pc:sldMkLst>
          <pc:docMk/>
          <pc:sldMk cId="1719014024" sldId="266"/>
        </pc:sldMkLst>
        <pc:picChg chg="mod">
          <ac:chgData name="Ejtehadi  Mehdi" userId="3167e9e0-a508-4c00-8d8a-8d0634cf1697" providerId="ADAL" clId="{2B58B83F-AF1B-496E-A215-589295B115A2}" dt="2023-10-14T08:44:13.374" v="69" actId="14826"/>
          <ac:picMkLst>
            <pc:docMk/>
            <pc:sldMk cId="1719014024" sldId="266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44:47.839" v="80" actId="14826"/>
          <ac:picMkLst>
            <pc:docMk/>
            <pc:sldMk cId="1719014024" sldId="266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45:35.525" v="100" actId="14826"/>
        <pc:sldMkLst>
          <pc:docMk/>
          <pc:sldMk cId="1740379949" sldId="267"/>
        </pc:sldMkLst>
        <pc:picChg chg="mod">
          <ac:chgData name="Ejtehadi  Mehdi" userId="3167e9e0-a508-4c00-8d8a-8d0634cf1697" providerId="ADAL" clId="{2B58B83F-AF1B-496E-A215-589295B115A2}" dt="2023-10-14T08:45:03.313" v="81" actId="14826"/>
          <ac:picMkLst>
            <pc:docMk/>
            <pc:sldMk cId="1740379949" sldId="267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45:35.525" v="100" actId="14826"/>
          <ac:picMkLst>
            <pc:docMk/>
            <pc:sldMk cId="1740379949" sldId="267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2B58B83F-AF1B-496E-A215-589295B115A2}" dt="2023-10-14T08:47:17.187" v="120" actId="14826"/>
        <pc:sldMkLst>
          <pc:docMk/>
          <pc:sldMk cId="590607436" sldId="268"/>
        </pc:sldMkLst>
        <pc:picChg chg="mod">
          <ac:chgData name="Ejtehadi  Mehdi" userId="3167e9e0-a508-4c00-8d8a-8d0634cf1697" providerId="ADAL" clId="{2B58B83F-AF1B-496E-A215-589295B115A2}" dt="2023-10-14T08:46:53.748" v="115" actId="14826"/>
          <ac:picMkLst>
            <pc:docMk/>
            <pc:sldMk cId="590607436" sldId="268"/>
            <ac:picMk id="9" creationId="{27CB9D0A-9322-7DEA-54F3-37E74B6057A9}"/>
          </ac:picMkLst>
        </pc:picChg>
        <pc:picChg chg="mod">
          <ac:chgData name="Ejtehadi  Mehdi" userId="3167e9e0-a508-4c00-8d8a-8d0634cf1697" providerId="ADAL" clId="{2B58B83F-AF1B-496E-A215-589295B115A2}" dt="2023-10-14T08:47:17.187" v="120" actId="14826"/>
          <ac:picMkLst>
            <pc:docMk/>
            <pc:sldMk cId="590607436" sldId="268"/>
            <ac:picMk id="11" creationId="{760DEF00-CD50-5B03-8CE6-9A88A2708E5B}"/>
          </ac:picMkLst>
        </pc:picChg>
      </pc:sldChg>
    </pc:docChg>
  </pc:docChgLst>
  <pc:docChgLst>
    <pc:chgData name="Ejtehadi  Mehdi" userId="3167e9e0-a508-4c00-8d8a-8d0634cf1697" providerId="ADAL" clId="{8A38C6B9-31A0-47F7-ACF5-B7CA1231F76A}"/>
    <pc:docChg chg="modSld">
      <pc:chgData name="Ejtehadi  Mehdi" userId="3167e9e0-a508-4c00-8d8a-8d0634cf1697" providerId="ADAL" clId="{8A38C6B9-31A0-47F7-ACF5-B7CA1231F76A}" dt="2023-12-12T15:55:20.175" v="9" actId="14826"/>
      <pc:docMkLst>
        <pc:docMk/>
      </pc:docMkLst>
      <pc:sldChg chg="modSp">
        <pc:chgData name="Ejtehadi  Mehdi" userId="3167e9e0-a508-4c00-8d8a-8d0634cf1697" providerId="ADAL" clId="{8A38C6B9-31A0-47F7-ACF5-B7CA1231F76A}" dt="2023-12-12T13:20:54.596" v="3" actId="14826"/>
        <pc:sldMkLst>
          <pc:docMk/>
          <pc:sldMk cId="3710214459" sldId="260"/>
        </pc:sldMkLst>
        <pc:picChg chg="mod">
          <ac:chgData name="Ejtehadi  Mehdi" userId="3167e9e0-a508-4c00-8d8a-8d0634cf1697" providerId="ADAL" clId="{8A38C6B9-31A0-47F7-ACF5-B7CA1231F76A}" dt="2023-12-12T13:20:09.004" v="0" actId="14826"/>
          <ac:picMkLst>
            <pc:docMk/>
            <pc:sldMk cId="3710214459" sldId="260"/>
            <ac:picMk id="9" creationId="{27CB9D0A-9322-7DEA-54F3-37E74B6057A9}"/>
          </ac:picMkLst>
        </pc:picChg>
        <pc:picChg chg="mod">
          <ac:chgData name="Ejtehadi  Mehdi" userId="3167e9e0-a508-4c00-8d8a-8d0634cf1697" providerId="ADAL" clId="{8A38C6B9-31A0-47F7-ACF5-B7CA1231F76A}" dt="2023-12-12T13:20:54.596" v="3" actId="14826"/>
          <ac:picMkLst>
            <pc:docMk/>
            <pc:sldMk cId="3710214459" sldId="260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8A38C6B9-31A0-47F7-ACF5-B7CA1231F76A}" dt="2023-12-12T13:21:43.177" v="5" actId="14826"/>
        <pc:sldMkLst>
          <pc:docMk/>
          <pc:sldMk cId="2994313523" sldId="262"/>
        </pc:sldMkLst>
        <pc:picChg chg="mod">
          <ac:chgData name="Ejtehadi  Mehdi" userId="3167e9e0-a508-4c00-8d8a-8d0634cf1697" providerId="ADAL" clId="{8A38C6B9-31A0-47F7-ACF5-B7CA1231F76A}" dt="2023-12-12T13:21:26.387" v="4" actId="14826"/>
          <ac:picMkLst>
            <pc:docMk/>
            <pc:sldMk cId="2994313523" sldId="262"/>
            <ac:picMk id="9" creationId="{27CB9D0A-9322-7DEA-54F3-37E74B6057A9}"/>
          </ac:picMkLst>
        </pc:picChg>
        <pc:picChg chg="mod">
          <ac:chgData name="Ejtehadi  Mehdi" userId="3167e9e0-a508-4c00-8d8a-8d0634cf1697" providerId="ADAL" clId="{8A38C6B9-31A0-47F7-ACF5-B7CA1231F76A}" dt="2023-12-12T13:21:43.177" v="5" actId="14826"/>
          <ac:picMkLst>
            <pc:docMk/>
            <pc:sldMk cId="2994313523" sldId="262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8A38C6B9-31A0-47F7-ACF5-B7CA1231F76A}" dt="2023-12-12T13:23:25.862" v="7" actId="14826"/>
        <pc:sldMkLst>
          <pc:docMk/>
          <pc:sldMk cId="1295138475" sldId="263"/>
        </pc:sldMkLst>
        <pc:picChg chg="mod">
          <ac:chgData name="Ejtehadi  Mehdi" userId="3167e9e0-a508-4c00-8d8a-8d0634cf1697" providerId="ADAL" clId="{8A38C6B9-31A0-47F7-ACF5-B7CA1231F76A}" dt="2023-12-12T13:22:18.239" v="6" actId="14826"/>
          <ac:picMkLst>
            <pc:docMk/>
            <pc:sldMk cId="1295138475" sldId="263"/>
            <ac:picMk id="9" creationId="{27CB9D0A-9322-7DEA-54F3-37E74B6057A9}"/>
          </ac:picMkLst>
        </pc:picChg>
        <pc:picChg chg="mod">
          <ac:chgData name="Ejtehadi  Mehdi" userId="3167e9e0-a508-4c00-8d8a-8d0634cf1697" providerId="ADAL" clId="{8A38C6B9-31A0-47F7-ACF5-B7CA1231F76A}" dt="2023-12-12T13:23:25.862" v="7" actId="14826"/>
          <ac:picMkLst>
            <pc:docMk/>
            <pc:sldMk cId="1295138475" sldId="263"/>
            <ac:picMk id="11" creationId="{760DEF00-CD50-5B03-8CE6-9A88A2708E5B}"/>
          </ac:picMkLst>
        </pc:picChg>
      </pc:sldChg>
      <pc:sldChg chg="modSp">
        <pc:chgData name="Ejtehadi  Mehdi" userId="3167e9e0-a508-4c00-8d8a-8d0634cf1697" providerId="ADAL" clId="{8A38C6B9-31A0-47F7-ACF5-B7CA1231F76A}" dt="2023-12-12T15:55:20.175" v="9" actId="14826"/>
        <pc:sldMkLst>
          <pc:docMk/>
          <pc:sldMk cId="1101091512" sldId="264"/>
        </pc:sldMkLst>
        <pc:picChg chg="mod">
          <ac:chgData name="Ejtehadi  Mehdi" userId="3167e9e0-a508-4c00-8d8a-8d0634cf1697" providerId="ADAL" clId="{8A38C6B9-31A0-47F7-ACF5-B7CA1231F76A}" dt="2023-12-12T15:55:02.669" v="8" actId="14826"/>
          <ac:picMkLst>
            <pc:docMk/>
            <pc:sldMk cId="1101091512" sldId="264"/>
            <ac:picMk id="9" creationId="{27CB9D0A-9322-7DEA-54F3-37E74B6057A9}"/>
          </ac:picMkLst>
        </pc:picChg>
        <pc:picChg chg="mod">
          <ac:chgData name="Ejtehadi  Mehdi" userId="3167e9e0-a508-4c00-8d8a-8d0634cf1697" providerId="ADAL" clId="{8A38C6B9-31A0-47F7-ACF5-B7CA1231F76A}" dt="2023-12-12T15:55:20.175" v="9" actId="14826"/>
          <ac:picMkLst>
            <pc:docMk/>
            <pc:sldMk cId="1101091512" sldId="264"/>
            <ac:picMk id="11" creationId="{760DEF00-CD50-5B03-8CE6-9A88A2708E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07C69-F196-4844-9C09-8B46F18B3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1F213-964B-4D0F-B0F7-D1E973C6F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F926F-8B8C-48DB-9335-9B45EAF7B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9F3F-82A4-4B5F-B43F-72E7705B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E014D-DB92-4688-89D9-40B482C25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77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840E8-444B-4C93-AE5E-2D08D5FDB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7AED6-CA7D-4117-B107-92B82E48B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6EE31-EAD7-49C5-BF48-0DCA6FC8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C2A38-B5B2-4A53-BBC0-91FB05DF7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D6F704-601A-49F6-B888-0F90A30F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23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0D54CA-AAE5-4845-A892-15442EBD8C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8E499-FB84-461B-A8DF-EB9AF0D20A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D33ED3-52F7-4B86-9DA0-8EA2C3AEF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EF87A-B2C1-49E6-A9EA-79EAED018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5B575-8063-4F67-BD65-EB28B09A4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9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DEBF-EFC0-45DE-B084-4C080DC2A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28548-1323-4075-8ACC-A30534BDF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73E7F-74F1-4BE9-A43C-25C211601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0191D-2956-49FF-9D62-875379DA2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21340-0972-4A3E-A767-65BE9B9E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7734A-EA67-4B6B-B83D-6C4DF56C7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BCFF33-2A43-4647-AA2C-BF1E69FA7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5F2CB-E711-45E1-8C7E-C25ABA43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D963B-8C89-4088-B5A4-BE9D1DB6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42BAB2-1A09-487C-A152-0FBB92F20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41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9A0E-22DC-42A7-B683-1915DECD3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BEB11-0E60-43AF-B995-E7CE7FFE3F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6C877-B836-4C8A-B353-8D8EA7AF7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1A4C7-EC15-4A64-BB53-5058768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008EA-2261-494B-89F8-90EBD8079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A067C-4850-41B8-A73D-3B8255346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8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1F748-C507-4DC0-BF22-89F112FC0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D3EF5-9733-4BFE-AA4E-0B08A7981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74FE0-2961-49B7-90F1-4ABADA3F99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20F024-7EBA-4A08-A579-EBBFBDD32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47391-2B6D-4A84-9321-73B4ECDA9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B1CE94-3E7E-45D2-B2FE-F36E19B8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47250D-E00B-4080-9CF7-BFB65D38B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7D105-C87F-423B-BC18-42645192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23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F2AC-E229-46B2-AF8F-D89C4FA0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4D9BE-C8E3-412E-A881-ED8E41E4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172891-5C8B-4403-A671-8291ED13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6F780-9E22-49A7-A33E-20915B2B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3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4F5B7A-068B-4A56-9DCC-420442D92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A5C9CC-E94B-470B-8E33-DFACC06B8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B50B9-D760-4420-8890-9E2EDF2AC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346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356E-35D9-4CD5-8980-C7449CEF7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64C46-C8CF-4297-B90C-1B77B6A40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525DEA-032D-441A-996C-CD998DE5BE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4CB20-53E7-458A-AD8C-2FE3B4EEC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45898-A4F1-40D1-BB83-EF4C9C5F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E3C9C-2CA4-426B-BE73-1B6C3D1E2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44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3B65-9255-4C72-8DEE-4D0F7B568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19898-6B0C-4BD5-84F3-018614092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075DF6-16CE-4CE4-99F3-8A68D579E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04CB2F-F966-41FC-999B-F8F3FD636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ADA17F-FBA1-43B2-AB55-E3E1114F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7478-F267-43E2-BF8A-4BCEFD295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66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75CEB9-EAA4-4581-990A-B5199B941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5AB8B-AC4F-446C-9F09-BD45E154A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224E9-4BB2-4033-AC9C-F740D5A210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0101AA-134C-4558-9502-643A0B0887DB}" type="datetimeFigureOut">
              <a:rPr lang="en-US" smtClean="0"/>
              <a:t>12/12/2023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CB4CE-CF3E-487F-9AEA-F8C7BFE5A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F13C9-FDA3-4A23-AFB5-AAFAB94A3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890AC-475B-41AA-97BB-0275126722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138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14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1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38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09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33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01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9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7CB9D0A-9322-7DEA-54F3-37E74B605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171450"/>
            <a:ext cx="12192000" cy="6515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60DEF00-CD50-5B03-8CE6-9A88A2708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0" y="6970059"/>
            <a:ext cx="121920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07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0</Words>
  <Application>Microsoft Office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Mehdi Ejtehadi</dc:creator>
  <cp:lastModifiedBy>Ejtehadi  Mehdi</cp:lastModifiedBy>
  <cp:revision>13</cp:revision>
  <dcterms:created xsi:type="dcterms:W3CDTF">2022-05-28T08:42:25Z</dcterms:created>
  <dcterms:modified xsi:type="dcterms:W3CDTF">2023-12-12T15:55:26Z</dcterms:modified>
</cp:coreProperties>
</file>